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7" r:id="rId3"/>
    <p:sldId id="260" r:id="rId4"/>
    <p:sldId id="268" r:id="rId5"/>
    <p:sldId id="266" r:id="rId6"/>
    <p:sldId id="264" r:id="rId7"/>
    <p:sldId id="256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  <p14:sldId id="260"/>
            <p14:sldId id="268"/>
            <p14:sldId id="266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9" y="1389360"/>
            <a:ext cx="4620831" cy="455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004670" cy="433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848FF047-0618-0C2F-FFDB-9840C48AE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781946"/>
              </p:ext>
            </p:extLst>
          </p:nvPr>
        </p:nvGraphicFramePr>
        <p:xfrm>
          <a:off x="5385916" y="2016125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4D9AF-40C3-3F2D-E056-4BCF9D68D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35" y="1747762"/>
            <a:ext cx="5840049" cy="4305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8028</TotalTime>
  <Words>205</Words>
  <Application>Microsoft Office PowerPoint</Application>
  <PresentationFormat>Widescreen</PresentationFormat>
  <Paragraphs>46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12</cp:revision>
  <dcterms:created xsi:type="dcterms:W3CDTF">2025-05-20T02:20:27Z</dcterms:created>
  <dcterms:modified xsi:type="dcterms:W3CDTF">2025-06-01T01:14:26Z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